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565530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221376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176349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408369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49022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86433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39002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207153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88774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318678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389480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53280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46329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00944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510530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75"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18"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39"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49988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240921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411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2116435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78220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308474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967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2017674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576175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1198417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3393953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3293737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1433677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1408197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1038278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1606588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34348891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25386449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0312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2835</Words>
  <Application>Microsoft Macintosh PowerPoint</Application>
  <PresentationFormat>On-screen Show (4:3)</PresentationFormat>
  <Paragraphs>809</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438</cp:revision>
  <dcterms:created xsi:type="dcterms:W3CDTF">2001-05-16T08:02:00Z</dcterms:created>
  <dcterms:modified xsi:type="dcterms:W3CDTF">2018-07-15T21:46:04Z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